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2202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05A2-C1A4-4877-9A5C-9258D469A306}" type="datetimeFigureOut">
              <a:rPr lang="en-CA" smtClean="0"/>
              <a:t>2016-10-04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A09D-568F-4FE1-8B11-F91B1A1D7A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8724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05A2-C1A4-4877-9A5C-9258D469A306}" type="datetimeFigureOut">
              <a:rPr lang="en-CA" smtClean="0"/>
              <a:t>2016-10-04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A09D-568F-4FE1-8B11-F91B1A1D7A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8215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05A2-C1A4-4877-9A5C-9258D469A306}" type="datetimeFigureOut">
              <a:rPr lang="en-CA" smtClean="0"/>
              <a:t>2016-10-04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A09D-568F-4FE1-8B11-F91B1A1D7A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91913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05A2-C1A4-4877-9A5C-9258D469A306}" type="datetimeFigureOut">
              <a:rPr lang="en-CA" smtClean="0"/>
              <a:t>2016-10-04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A09D-568F-4FE1-8B11-F91B1A1D7A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0498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05A2-C1A4-4877-9A5C-9258D469A306}" type="datetimeFigureOut">
              <a:rPr lang="en-CA" smtClean="0"/>
              <a:t>2016-10-04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A09D-568F-4FE1-8B11-F91B1A1D7A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857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05A2-C1A4-4877-9A5C-9258D469A306}" type="datetimeFigureOut">
              <a:rPr lang="en-CA" smtClean="0"/>
              <a:t>2016-10-04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A09D-568F-4FE1-8B11-F91B1A1D7A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1358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05A2-C1A4-4877-9A5C-9258D469A306}" type="datetimeFigureOut">
              <a:rPr lang="en-CA" smtClean="0"/>
              <a:t>2016-10-04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A09D-568F-4FE1-8B11-F91B1A1D7A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784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05A2-C1A4-4877-9A5C-9258D469A306}" type="datetimeFigureOut">
              <a:rPr lang="en-CA" smtClean="0"/>
              <a:t>2016-10-04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A09D-568F-4FE1-8B11-F91B1A1D7A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058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05A2-C1A4-4877-9A5C-9258D469A306}" type="datetimeFigureOut">
              <a:rPr lang="en-CA" smtClean="0"/>
              <a:t>2016-10-04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A09D-568F-4FE1-8B11-F91B1A1D7A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536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05A2-C1A4-4877-9A5C-9258D469A306}" type="datetimeFigureOut">
              <a:rPr lang="en-CA" smtClean="0"/>
              <a:t>2016-10-04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A09D-568F-4FE1-8B11-F91B1A1D7A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3231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05A2-C1A4-4877-9A5C-9258D469A306}" type="datetimeFigureOut">
              <a:rPr lang="en-CA" smtClean="0"/>
              <a:t>2016-10-04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A09D-568F-4FE1-8B11-F91B1A1D7A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7359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905A2-C1A4-4877-9A5C-9258D469A306}" type="datetimeFigureOut">
              <a:rPr lang="en-CA" smtClean="0"/>
              <a:t>2016-10-04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5A09D-568F-4FE1-8B11-F91B1A1D7A8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0853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2696" y="443543"/>
            <a:ext cx="5472608" cy="1445651"/>
          </a:xfrm>
        </p:spPr>
        <p:txBody>
          <a:bodyPr/>
          <a:lstStyle/>
          <a:p>
            <a:r>
              <a:rPr lang="en-CA" b="1" dirty="0" smtClean="0"/>
              <a:t>National Tree Day</a:t>
            </a:r>
            <a:br>
              <a:rPr lang="en-CA" b="1" dirty="0" smtClean="0"/>
            </a:br>
            <a:r>
              <a:rPr lang="en-CA" b="1" dirty="0" smtClean="0"/>
              <a:t>2016</a:t>
            </a:r>
            <a:endParaRPr lang="en-CA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3726" y="7668344"/>
            <a:ext cx="4800600" cy="1262608"/>
          </a:xfrm>
        </p:spPr>
        <p:txBody>
          <a:bodyPr/>
          <a:lstStyle/>
          <a:p>
            <a:r>
              <a:rPr lang="en-CA" b="1" dirty="0" smtClean="0">
                <a:solidFill>
                  <a:schemeClr val="tx1"/>
                </a:solidFill>
              </a:rPr>
              <a:t>South Island Natural Resource District</a:t>
            </a:r>
            <a:endParaRPr lang="en-CA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157" y="1889194"/>
            <a:ext cx="3674913" cy="550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0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7249" y="8135888"/>
            <a:ext cx="4758015" cy="900608"/>
          </a:xfrm>
        </p:spPr>
        <p:txBody>
          <a:bodyPr>
            <a:normAutofit fontScale="90000"/>
          </a:bodyPr>
          <a:lstStyle/>
          <a:p>
            <a:r>
              <a:rPr lang="en-CA" sz="2400" b="1" dirty="0" smtClean="0"/>
              <a:t>Students Boarding the Port Alberni Steam Train Destined for </a:t>
            </a:r>
            <a:r>
              <a:rPr lang="en-CA" sz="2700" b="1" dirty="0" smtClean="0"/>
              <a:t>McLean</a:t>
            </a:r>
            <a:r>
              <a:rPr lang="en-CA" sz="2400" b="1" dirty="0" smtClean="0"/>
              <a:t> Mill</a:t>
            </a:r>
            <a:endParaRPr lang="en-CA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25" y="4228484"/>
            <a:ext cx="5821674" cy="38853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25" y="96114"/>
            <a:ext cx="5821674" cy="388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81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80" y="395536"/>
            <a:ext cx="5750396" cy="1037464"/>
          </a:xfrm>
        </p:spPr>
        <p:txBody>
          <a:bodyPr>
            <a:normAutofit/>
          </a:bodyPr>
          <a:lstStyle/>
          <a:p>
            <a:r>
              <a:rPr lang="en-CA" sz="2400" b="1" dirty="0" smtClean="0"/>
              <a:t>Arriving at McLean Mill</a:t>
            </a:r>
            <a:endParaRPr lang="en-CA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64" y="1381652"/>
            <a:ext cx="5178950" cy="34563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64" y="5349880"/>
            <a:ext cx="5178950" cy="345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08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290690"/>
            <a:ext cx="5787617" cy="86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68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5669" y="179512"/>
            <a:ext cx="5400600" cy="648072"/>
          </a:xfrm>
        </p:spPr>
        <p:txBody>
          <a:bodyPr>
            <a:normAutofit/>
          </a:bodyPr>
          <a:lstStyle/>
          <a:p>
            <a:r>
              <a:rPr lang="en-CA" sz="2400" b="1" dirty="0" err="1" smtClean="0"/>
              <a:t>Toquaht</a:t>
            </a:r>
            <a:r>
              <a:rPr lang="en-CA" sz="2400" b="1" dirty="0" smtClean="0"/>
              <a:t> </a:t>
            </a:r>
            <a:r>
              <a:rPr lang="en-CA" sz="2400" b="1" dirty="0" smtClean="0"/>
              <a:t>Nation </a:t>
            </a:r>
            <a:r>
              <a:rPr lang="en-CA" sz="2400" b="1" dirty="0" smtClean="0"/>
              <a:t>Cultural Tree Exhibit</a:t>
            </a:r>
            <a:endParaRPr lang="en-CA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534" y="827584"/>
            <a:ext cx="3674339" cy="55055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800" y="6516216"/>
            <a:ext cx="3674339" cy="245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41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2928" y="110699"/>
            <a:ext cx="5184576" cy="792087"/>
          </a:xfrm>
        </p:spPr>
        <p:txBody>
          <a:bodyPr>
            <a:normAutofit/>
          </a:bodyPr>
          <a:lstStyle/>
          <a:p>
            <a:r>
              <a:rPr lang="en-CA" sz="2400" b="1" dirty="0" smtClean="0"/>
              <a:t>Seedling Identification</a:t>
            </a:r>
            <a:endParaRPr lang="en-CA" sz="2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12" y="902786"/>
            <a:ext cx="5297008" cy="793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27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461400"/>
          </a:xfrm>
        </p:spPr>
        <p:txBody>
          <a:bodyPr>
            <a:normAutofit/>
          </a:bodyPr>
          <a:lstStyle/>
          <a:p>
            <a:r>
              <a:rPr lang="en-CA" sz="2400" b="1" dirty="0" smtClean="0"/>
              <a:t>Fish Identification</a:t>
            </a:r>
            <a:endParaRPr lang="en-CA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00" y="5292080"/>
            <a:ext cx="5445224" cy="36340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26" y="1259632"/>
            <a:ext cx="5394735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60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696" y="179512"/>
            <a:ext cx="5534372" cy="461400"/>
          </a:xfrm>
        </p:spPr>
        <p:txBody>
          <a:bodyPr>
            <a:normAutofit/>
          </a:bodyPr>
          <a:lstStyle/>
          <a:p>
            <a:r>
              <a:rPr lang="en-CA" sz="2400" b="1" dirty="0" smtClean="0"/>
              <a:t>Aquatic Organisms</a:t>
            </a:r>
            <a:endParaRPr lang="en-CA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562" y="710136"/>
            <a:ext cx="3051259" cy="43164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87" y="5159097"/>
            <a:ext cx="5472608" cy="365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0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80" y="395536"/>
            <a:ext cx="6172200" cy="504056"/>
          </a:xfrm>
        </p:spPr>
        <p:txBody>
          <a:bodyPr>
            <a:normAutofit/>
          </a:bodyPr>
          <a:lstStyle/>
          <a:p>
            <a:r>
              <a:rPr lang="en-CA" sz="2400" b="1" dirty="0" smtClean="0"/>
              <a:t>Forest Plant Identification</a:t>
            </a:r>
            <a:endParaRPr lang="en-CA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20" y="1044077"/>
            <a:ext cx="4949611" cy="741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3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317384"/>
          </a:xfrm>
        </p:spPr>
        <p:txBody>
          <a:bodyPr>
            <a:normAutofit fontScale="90000"/>
          </a:bodyPr>
          <a:lstStyle/>
          <a:p>
            <a:r>
              <a:rPr lang="en-CA" sz="2400" b="1" dirty="0" smtClean="0"/>
              <a:t>Fish and Stream Biology</a:t>
            </a:r>
            <a:endParaRPr lang="en-CA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26" y="971600"/>
            <a:ext cx="5301208" cy="37444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97" y="5087236"/>
            <a:ext cx="5301208" cy="353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61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533408"/>
          </a:xfrm>
        </p:spPr>
        <p:txBody>
          <a:bodyPr>
            <a:normAutofit/>
          </a:bodyPr>
          <a:lstStyle/>
          <a:p>
            <a:r>
              <a:rPr lang="en-CA" sz="2400" b="1" dirty="0" smtClean="0"/>
              <a:t>Thunderbird Fire Crew Fire Fighting Activity</a:t>
            </a:r>
            <a:endParaRPr lang="en-CA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8" y="5170711"/>
            <a:ext cx="5653027" cy="37727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77" y="1099786"/>
            <a:ext cx="5552338" cy="370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69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533408"/>
          </a:xfrm>
        </p:spPr>
        <p:txBody>
          <a:bodyPr>
            <a:normAutofit/>
          </a:bodyPr>
          <a:lstStyle/>
          <a:p>
            <a:r>
              <a:rPr lang="en-CA" sz="2400" b="1" dirty="0" smtClean="0"/>
              <a:t>Steam Donkey Logging Demonstration</a:t>
            </a:r>
            <a:endParaRPr lang="en-CA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3" y="891658"/>
            <a:ext cx="6030218" cy="40245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3" y="5190989"/>
            <a:ext cx="6030217" cy="365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32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!Workgrp\!OSS\National_Forest_Week\2016\Pictures\NFD-Sept-21-2016\DSC_09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20" y="395536"/>
            <a:ext cx="6062536" cy="404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20" y="4760996"/>
            <a:ext cx="6062535" cy="404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75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1403648"/>
            <a:ext cx="5809333" cy="720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0590" y="482352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 smtClean="0"/>
              <a:t>E &amp; B Helicopters Water Drop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126391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653982"/>
            <a:ext cx="6494969" cy="623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6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35" y="251520"/>
            <a:ext cx="6389345" cy="42641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34" y="4692390"/>
            <a:ext cx="6389345" cy="4264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08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7449" y="314817"/>
            <a:ext cx="59766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Thank You to all the </a:t>
            </a:r>
            <a:r>
              <a:rPr lang="en-CA" sz="3200" b="1" dirty="0" smtClean="0"/>
              <a:t>Sponsors and Volunteers</a:t>
            </a:r>
            <a:endParaRPr lang="en-CA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68098" y="1619672"/>
            <a:ext cx="657327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 smtClean="0"/>
              <a:t>Island Timberlands LP</a:t>
            </a:r>
            <a:br>
              <a:rPr lang="en-CA" sz="2000" b="1" dirty="0" smtClean="0"/>
            </a:br>
            <a:r>
              <a:rPr lang="en-CA" sz="2000" b="1" dirty="0" smtClean="0"/>
              <a:t>Western Forest Products</a:t>
            </a:r>
            <a:br>
              <a:rPr lang="en-CA" sz="2000" b="1" dirty="0" smtClean="0"/>
            </a:br>
            <a:r>
              <a:rPr lang="en-CA" sz="2000" b="1" dirty="0" err="1" smtClean="0"/>
              <a:t>TimberWest</a:t>
            </a:r>
            <a:r>
              <a:rPr lang="en-CA" sz="2000" b="1" dirty="0" smtClean="0"/>
              <a:t> Forest Corp</a:t>
            </a:r>
          </a:p>
          <a:p>
            <a:pPr algn="ctr"/>
            <a:r>
              <a:rPr lang="en-CA" sz="2000" b="1" dirty="0" smtClean="0"/>
              <a:t>South Island Natural Resource District</a:t>
            </a:r>
          </a:p>
          <a:p>
            <a:pPr algn="ctr"/>
            <a:r>
              <a:rPr lang="en-CA" sz="2000" b="1" dirty="0" smtClean="0"/>
              <a:t>BC Timber Sales</a:t>
            </a:r>
          </a:p>
          <a:p>
            <a:pPr algn="ctr"/>
            <a:r>
              <a:rPr lang="en-CA" sz="2000" b="1" dirty="0" smtClean="0"/>
              <a:t>Private Forest Landowners Association</a:t>
            </a:r>
          </a:p>
          <a:p>
            <a:pPr algn="ctr"/>
            <a:r>
              <a:rPr lang="en-CA" sz="2000" b="1" dirty="0" smtClean="0"/>
              <a:t>Save On Foods</a:t>
            </a:r>
          </a:p>
          <a:p>
            <a:pPr algn="ctr"/>
            <a:r>
              <a:rPr lang="en-CA" sz="2000" b="1" dirty="0" err="1" smtClean="0"/>
              <a:t>Toquaht</a:t>
            </a:r>
            <a:r>
              <a:rPr lang="en-CA" sz="2000" b="1" dirty="0" smtClean="0"/>
              <a:t> First Nation</a:t>
            </a:r>
          </a:p>
          <a:p>
            <a:pPr algn="ctr"/>
            <a:r>
              <a:rPr lang="en-CA" sz="2000" b="1" dirty="0" err="1" smtClean="0"/>
              <a:t>Greenmax</a:t>
            </a:r>
            <a:r>
              <a:rPr lang="en-CA" sz="2000" b="1" dirty="0" smtClean="0"/>
              <a:t> Resources</a:t>
            </a:r>
          </a:p>
          <a:p>
            <a:pPr algn="ctr"/>
            <a:r>
              <a:rPr lang="en-CA" sz="2000" b="1" dirty="0" smtClean="0"/>
              <a:t>E &amp; B Helicopters</a:t>
            </a:r>
          </a:p>
          <a:p>
            <a:pPr algn="ctr"/>
            <a:r>
              <a:rPr lang="en-CA" sz="2000" b="1" dirty="0" smtClean="0"/>
              <a:t>Alberni Valley Community Forest</a:t>
            </a:r>
          </a:p>
          <a:p>
            <a:pPr algn="ctr"/>
            <a:r>
              <a:rPr lang="en-CA" sz="2000" b="1" dirty="0" smtClean="0"/>
              <a:t>Rotary Club of Port Alberni</a:t>
            </a:r>
          </a:p>
          <a:p>
            <a:pPr algn="ctr"/>
            <a:r>
              <a:rPr lang="en-CA" sz="2000" b="1" dirty="0" smtClean="0"/>
              <a:t>Meridian Forest Services Ltd</a:t>
            </a:r>
          </a:p>
          <a:p>
            <a:pPr algn="ctr"/>
            <a:r>
              <a:rPr lang="en-CA" sz="2000" b="1" dirty="0" smtClean="0"/>
              <a:t>See Group of Companies</a:t>
            </a:r>
          </a:p>
          <a:p>
            <a:pPr algn="ctr"/>
            <a:r>
              <a:rPr lang="en-CA" sz="2000" b="1" dirty="0" smtClean="0"/>
              <a:t>Alberni Valley News</a:t>
            </a:r>
          </a:p>
          <a:p>
            <a:pPr algn="ctr"/>
            <a:r>
              <a:rPr lang="en-CA" sz="2000" b="1" dirty="0" smtClean="0"/>
              <a:t>West Coast Aquatic</a:t>
            </a:r>
          </a:p>
          <a:p>
            <a:pPr algn="ctr"/>
            <a:r>
              <a:rPr lang="en-CA" sz="2000" b="1" dirty="0" smtClean="0"/>
              <a:t>Mclean Mill National Historic Site</a:t>
            </a:r>
          </a:p>
          <a:p>
            <a:pPr algn="ctr"/>
            <a:r>
              <a:rPr lang="en-CA" sz="2000" b="1" dirty="0" smtClean="0"/>
              <a:t>Western Vancouver Island Industrial Heritage Society</a:t>
            </a:r>
            <a:br>
              <a:rPr lang="en-CA" sz="2000" b="1" dirty="0" smtClean="0"/>
            </a:b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321699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68</Words>
  <Application>Microsoft Office PowerPoint</Application>
  <PresentationFormat>On-screen Show (4:3)</PresentationFormat>
  <Paragraphs>30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National Tree Day 2016</vt:lpstr>
      <vt:lpstr>Students Boarding the Port Alberni Steam Train Destined for McLean Mill</vt:lpstr>
      <vt:lpstr>Arriving at McLean Mill</vt:lpstr>
      <vt:lpstr>PowerPoint Presentation</vt:lpstr>
      <vt:lpstr>Toquaht Nation Cultural Tree Exhibit</vt:lpstr>
      <vt:lpstr>Seedling Identification</vt:lpstr>
      <vt:lpstr>Fish Identification</vt:lpstr>
      <vt:lpstr>Aquatic Organisms</vt:lpstr>
      <vt:lpstr>Forest Plant Identification</vt:lpstr>
      <vt:lpstr>Fish and Stream Biology</vt:lpstr>
      <vt:lpstr>Thunderbird Fire Crew Fire Fighting Activity</vt:lpstr>
      <vt:lpstr>Steam Donkey Logging Demonstration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Tree Day 2016</dc:title>
  <dc:creator>Thomas, Robert FLNR:EX</dc:creator>
  <cp:lastModifiedBy>Proteau, James FLNR:EX</cp:lastModifiedBy>
  <cp:revision>21</cp:revision>
  <dcterms:created xsi:type="dcterms:W3CDTF">2016-10-04T16:34:45Z</dcterms:created>
  <dcterms:modified xsi:type="dcterms:W3CDTF">2016-10-04T22:30:30Z</dcterms:modified>
</cp:coreProperties>
</file>